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D10D2-6476-0815-8E0C-816CE531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4B624F-AB66-AEE2-FF39-B5F51BD5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FC15-15B0-44AF-8BFF-EFC01D80AA36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B8CCB3-5879-D1F6-4D4A-B7AEE2D7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EAC77B-947A-ECBE-AAC7-67BFE266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1617-500F-425C-A4F5-BD1B6559B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16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4E80C-D6A8-F637-977D-5618AB69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9F021A-0422-7051-E7FF-A9EC9ADD8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71F9B8-163D-076A-A14C-AFAE83E4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FC15-15B0-44AF-8BFF-EFC01D80AA36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88208D-A5F5-AC52-F243-B815A2A0D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6827B8-C55F-9EF5-DA38-215524FFF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1617-500F-425C-A4F5-BD1B6559B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31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1F3657-1883-D35B-55E3-EA74478D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5E4C9A-8DC4-09CD-66B5-09ABDE056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0D96A0-CF86-6433-2037-5E453EA9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AF8293-3C13-39FA-7820-E76171627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1979F9-CCCC-092C-5097-A6EE6484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389784-783C-974F-7F47-867DBFD5A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F71CDE-3A09-C1BB-060D-03A2F55A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F2F51F-492A-FF1C-036E-25E800493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4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39FF32-8C78-F234-EE1B-A517F716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CE794E-283D-C7D1-8492-BB5BEFAA7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2FD77F-FA62-49AE-DD40-08E76468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C80821-CA00-F826-E493-79E0ED559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4182CD-7BFC-7F2E-8005-1A206286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7AF84C-1D9E-ACB7-C752-1F98EBCAB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25A3D42-CA6A-4D12-9701-6A3149AE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FCF4FA-0807-BA8D-2585-670A0EB24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1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288645-FB95-563F-758B-45F28B93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429A27-CF81-1286-F64E-CBB78314BD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4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6A0D6F-E38C-96DE-987B-E1DB3A2E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B6F725-AB95-CF44-C6EB-C8044FA25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5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D03FC59-7221-9BD7-C7CF-BE98B2B8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6907BA-B13E-5AB4-619F-77A605FD1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A7F454-A628-6CFB-E968-D1C06B0F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FBD0A9-6D2A-D49B-DD28-86C62762C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7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57C56A-DAF4-2A29-37BE-87CF1A6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6F95EE-A12A-42DF-652E-FEBA45BB8E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6FACB9-E5F1-5C05-C837-2D520C33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8BC276-FAE5-FF83-ED1C-9E1E9C37E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1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1B28A8E-B33E-A9A2-C709-0A96E515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4A3564-8B3E-705E-85BF-0EF105344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8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928A00-27D1-69FE-30C6-AB7973A2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9C7C4B-B125-AD8E-C51C-B9B6533BC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38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2024-05-22T15:13:03Z</dcterms:created>
  <dcterms:modified xsi:type="dcterms:W3CDTF">2024-05-22T15:13:03Z</dcterms:modified>
</cp:coreProperties>
</file>